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1628" r:id="rId5"/>
    <p:sldId id="1627" r:id="rId6"/>
    <p:sldId id="1631" r:id="rId7"/>
    <p:sldId id="1632" r:id="rId8"/>
    <p:sldId id="1633" r:id="rId9"/>
    <p:sldId id="1630" r:id="rId10"/>
    <p:sldId id="162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ana Pohja" initials="JP" lastIdx="1" clrIdx="0">
    <p:extLst>
      <p:ext uri="{19B8F6BF-5375-455C-9EA6-DF929625EA0E}">
        <p15:presenceInfo xmlns:p15="http://schemas.microsoft.com/office/powerpoint/2012/main" userId="S::jaana.pohja@juko.fi::f7dd995a-8e6d-417c-8266-0ae295fa3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 Huttunen" userId="e7ff4589-4f9f-4409-ba69-1a6ae619d99c" providerId="ADAL" clId="{4A1FEC47-688D-4DEF-A4DF-24F3445E89AF}"/>
    <pc:docChg chg="delSld">
      <pc:chgData name="Anu Huttunen" userId="e7ff4589-4f9f-4409-ba69-1a6ae619d99c" providerId="ADAL" clId="{4A1FEC47-688D-4DEF-A4DF-24F3445E89AF}" dt="2022-03-03T06:31:55.570" v="0" actId="47"/>
      <pc:docMkLst>
        <pc:docMk/>
      </pc:docMkLst>
      <pc:sldChg chg="del">
        <pc:chgData name="Anu Huttunen" userId="e7ff4589-4f9f-4409-ba69-1a6ae619d99c" providerId="ADAL" clId="{4A1FEC47-688D-4DEF-A4DF-24F3445E89AF}" dt="2022-03-03T06:31:55.570" v="0" actId="47"/>
        <pc:sldMkLst>
          <pc:docMk/>
          <pc:sldMk cId="1141662357" sldId="16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D6515-3862-489C-A229-83562F91E37B}" type="datetimeFigureOut">
              <a:rPr lang="fi-FI" smtClean="0"/>
              <a:t>3.3.2022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96A0-D5E7-43A9-A987-AB9A3317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42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9F859C7-947E-4477-8ACE-4B7064A242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0A764EF4-061B-4DB9-A40A-2599C0B63AB1}"/>
              </a:ext>
            </a:extLst>
          </p:cNvPr>
          <p:cNvSpPr/>
          <p:nvPr userDrawn="1"/>
        </p:nvSpPr>
        <p:spPr>
          <a:xfrm>
            <a:off x="7462158" y="2350184"/>
            <a:ext cx="4939390" cy="493939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43F8CA-36C8-4B75-AA11-0E73D8C71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257800"/>
            <a:ext cx="4351564" cy="669471"/>
          </a:xfrm>
        </p:spPr>
        <p:txBody>
          <a:bodyPr>
            <a:noAutofit/>
          </a:bodyPr>
          <a:lstStyle>
            <a:lvl1pPr marL="0" indent="0" algn="ctr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C762633-64AE-45E5-8DB9-0FC68E97C68F}"/>
              </a:ext>
            </a:extLst>
          </p:cNvPr>
          <p:cNvCxnSpPr/>
          <p:nvPr userDrawn="1"/>
        </p:nvCxnSpPr>
        <p:spPr>
          <a:xfrm>
            <a:off x="9356272" y="5176157"/>
            <a:ext cx="11103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089563F6-ED8F-427D-86A1-3FEAB2D67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3196205"/>
            <a:ext cx="3976382" cy="1889015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00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5F8CE-0175-40E8-9C7E-92FBAAA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E36A71E-CBD3-4314-9F81-760FB9949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8990A9D-84E2-42D4-9CEA-74B60D3F1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1ED1CCC-C980-4A41-BCDD-9ADD808F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469D925A-B730-41FA-AECD-26EAB4A60E6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23D4789C-7961-469D-8DDA-DEC7FF3AB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A12561-0E79-4C48-AC7A-7BB5020F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3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E541B3-DA81-4B4C-8496-4C2CC52C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1825625"/>
            <a:ext cx="9404724" cy="43513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7075223-9709-4580-A99F-E371A672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8767F84A-8403-4C0B-9B6F-B13962125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D67D386F-D886-4914-B071-015BA4A8F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128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5E65C47-EFDC-4677-A34D-9AF7F32D3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43694" y="365125"/>
            <a:ext cx="221287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044062-D635-4FBE-8EA1-3474FC02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365125"/>
            <a:ext cx="6362018" cy="58118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90977DE-2F4A-4A5C-AD2F-DBD583B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2765258B-72A0-439D-9AF9-4AEB484DE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C2527422-E51A-45CB-A723-7D8CAC18C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58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C0EED-ACF5-4C25-93FF-4A1394C4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209E9D-A9EA-4326-BC90-C2C3F780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825625"/>
            <a:ext cx="9404725" cy="435133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C39848-DC8C-4925-B734-D298CD21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C112149-BAEF-4A0C-BB35-B977BEB50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9E24575A-9750-4274-8D6B-5ED8DE0EC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099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B93567-68EA-4701-86BE-8CBFA112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1709738"/>
            <a:ext cx="9404724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0A9DAE-165E-48DB-9B6C-336451C3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4589463"/>
            <a:ext cx="9404724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BDF11C7E-D297-45A3-8996-8E19DDA4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C4A1843-206F-4887-8357-29EE68C92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C4A904E-9067-4C92-8A04-4D39184E0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5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26DF3-5609-46EE-8A15-293128AC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5678E-8DE5-46BD-A719-4AAA10F58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131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16597F-7FED-43E3-93A6-281B9E9C6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3558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6D2210D-44EE-485E-B4ED-16DDFE3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BBA97F10-E95B-42B3-A3C6-2B6EB721E70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7C9E54B1-E4EE-445F-906E-CAFC0897E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10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F99999-5954-4C68-A445-53E27553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3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F07E4F-3D6B-4CC1-BD39-AA798CFA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3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BAC9B8-D034-4E7C-8F0F-EBEF76E06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1313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E83FF0D-6277-4100-8299-D8118625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35584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8CC404-9C40-4E8A-A3E2-35B3D6002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35584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3A6D0B4E-3546-45A9-BFD4-14B36B2D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4B55A22C-0C15-4A43-9676-1A0AC055B8D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3A41F71F-10C4-45FB-8F98-17FAF1526F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38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84089C-ACF4-4A95-AAFD-F4319AA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1E833EDE-F1C6-4FD3-ACD9-3515709E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B5A7E1D-F245-4EE7-824F-7AFAFA403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2491CCB2-3CA6-4C5F-BC94-5F851C780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71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2F1476E4-145E-4B9F-94C4-FC23BB59A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88222AB-1EBA-430C-B699-38CA540FF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7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6" descr="Juko_logo2.png">
            <a:extLst>
              <a:ext uri="{FF2B5EF4-FFF2-40B4-BE49-F238E27FC236}">
                <a16:creationId xmlns:a16="http://schemas.microsoft.com/office/drawing/2014/main" id="{D8D4CF52-93D6-4F53-A412-4193B5C61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382" y="6132874"/>
            <a:ext cx="13796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CE5F37AC-EE55-4E3E-B1E8-AF2D15794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53A7292B-9697-4B98-BEED-B2CA7DA89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92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74DF4B-FB7E-4CD8-83D0-34453CF9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1C9526-90C1-42BD-A0F5-C9061207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C0FC79-AF49-4D5B-B24A-F85A748A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B4C16C9E-4822-4337-97AD-FD084811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2BA8861E-ED50-41F9-96F0-5A47D1B24F7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8E6BE0E-4A96-4C95-84E8-70F78EB83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49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31C48D-5B33-4DDB-8330-5DB0CA32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AE89BD-72FE-42D1-9615-A60F0AAFD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1825625"/>
            <a:ext cx="94047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CCBCB074-6E5C-463E-93B1-E7179E35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03351748-72B0-488C-BBC2-3DB2D50BE95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9DEB6AC9-05EA-4172-972A-71A2B972D4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0" r="7482"/>
          <a:stretch/>
        </p:blipFill>
        <p:spPr>
          <a:xfrm>
            <a:off x="-1" y="0"/>
            <a:ext cx="1912691" cy="6858000"/>
          </a:xfrm>
          <a:prstGeom prst="rect">
            <a:avLst/>
          </a:prstGeom>
        </p:spPr>
      </p:pic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FA7B2A08-F7D7-422B-A9BD-DA5EE4C3B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3.3.2022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5FEE285-DE19-4E62-9ED5-32207455D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760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8E011316-86BD-4555-9185-FA89773DD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975" y="3195638"/>
            <a:ext cx="3976688" cy="1889125"/>
          </a:xfrm>
        </p:spPr>
        <p:txBody>
          <a:bodyPr>
            <a:normAutofit/>
          </a:bodyPr>
          <a:lstStyle/>
          <a:p>
            <a:endParaRPr lang="fi-FI" sz="4000" dirty="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C948A9C9-FB8C-40BE-A72F-163684BEE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650" y="5342205"/>
            <a:ext cx="4351338" cy="931986"/>
          </a:xfrm>
        </p:spPr>
        <p:txBody>
          <a:bodyPr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0586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C1AD4-5D89-4A26-B62E-E3C94ED9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643" y="882113"/>
            <a:ext cx="9404725" cy="2546887"/>
          </a:xfrm>
        </p:spPr>
        <p:txBody>
          <a:bodyPr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825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36CFF350-B8C0-4466-AD32-EC4D8760B676}"/>
              </a:ext>
            </a:extLst>
          </p:cNvPr>
          <p:cNvSpPr txBox="1">
            <a:spLocks/>
          </p:cNvSpPr>
          <p:nvPr/>
        </p:nvSpPr>
        <p:spPr>
          <a:xfrm>
            <a:off x="2351846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04D135F-D9F6-42B8-B69C-82BAA25E2CA2}"/>
              </a:ext>
            </a:extLst>
          </p:cNvPr>
          <p:cNvSpPr txBox="1">
            <a:spLocks/>
          </p:cNvSpPr>
          <p:nvPr/>
        </p:nvSpPr>
        <p:spPr>
          <a:xfrm>
            <a:off x="2351846" y="16229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26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F90843A4-E1C1-48D2-9191-27C724BF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100" y="379192"/>
            <a:ext cx="9135794" cy="1325563"/>
          </a:xfrm>
        </p:spPr>
        <p:txBody>
          <a:bodyPr>
            <a:normAutofit/>
          </a:bodyPr>
          <a:lstStyle/>
          <a:p>
            <a:endParaRPr lang="fi-FI" sz="4400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A0D21B64-BF42-4682-B44E-7AA4150937DB}"/>
              </a:ext>
            </a:extLst>
          </p:cNvPr>
          <p:cNvSpPr txBox="1">
            <a:spLocks/>
          </p:cNvSpPr>
          <p:nvPr/>
        </p:nvSpPr>
        <p:spPr>
          <a:xfrm>
            <a:off x="2480100" y="17047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12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1E36E720-C215-4505-823E-E18B66F6F3DD}"/>
              </a:ext>
            </a:extLst>
          </p:cNvPr>
          <p:cNvSpPr txBox="1">
            <a:spLocks/>
          </p:cNvSpPr>
          <p:nvPr/>
        </p:nvSpPr>
        <p:spPr>
          <a:xfrm>
            <a:off x="2427850" y="505803"/>
            <a:ext cx="8333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8268B88A-583C-4121-81B3-06ACD5011C60}"/>
              </a:ext>
            </a:extLst>
          </p:cNvPr>
          <p:cNvSpPr txBox="1">
            <a:spLocks/>
          </p:cNvSpPr>
          <p:nvPr/>
        </p:nvSpPr>
        <p:spPr>
          <a:xfrm>
            <a:off x="2427850" y="163441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75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E675B61E-8C2F-489E-BBA3-CDD95476C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B9D8E46-4AA9-49D4-A325-D00505955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328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49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KO_yleisPP_181121  -  Vain luku" id="{22E69B4B-3363-483F-BAE9-0249F286A8A3}" vid="{C8AD478D-C18A-452D-9532-2879BA10863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CD3BF3FE4CDA04ABD792AAC0BA0F3C7" ma:contentTypeVersion="12" ma:contentTypeDescription="Luo uusi asiakirja." ma:contentTypeScope="" ma:versionID="474830ec84b65772bbf5e6f222a22f70">
  <xsd:schema xmlns:xsd="http://www.w3.org/2001/XMLSchema" xmlns:xs="http://www.w3.org/2001/XMLSchema" xmlns:p="http://schemas.microsoft.com/office/2006/metadata/properties" xmlns:ns2="8ae3980d-eeaf-4746-a554-795a9c167a2c" xmlns:ns3="da23b2a8-8b13-4689-8dd1-65c81f4dd98b" targetNamespace="http://schemas.microsoft.com/office/2006/metadata/properties" ma:root="true" ma:fieldsID="3fbbada99a227cafe4bcb9da943d1ba0" ns2:_="" ns3:_="">
    <xsd:import namespace="8ae3980d-eeaf-4746-a554-795a9c167a2c"/>
    <xsd:import namespace="da23b2a8-8b13-4689-8dd1-65c81f4dd9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3980d-eeaf-4746-a554-795a9c167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3b2a8-8b13-4689-8dd1-65c81f4dd98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15A3EC-5833-4E2F-A449-9BAE4A36DD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96F757-258B-45C0-B7C2-5073EFBF39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e3980d-eeaf-4746-a554-795a9c167a2c"/>
    <ds:schemaRef ds:uri="da23b2a8-8b13-4689-8dd1-65c81f4dd9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851984-7E35-4F95-B378-94B2C0B7E5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0</Words>
  <Application>Microsoft Office PowerPoint</Application>
  <PresentationFormat>Laajakuva</PresentationFormat>
  <Paragraphs>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Jaana Pohja</dc:creator>
  <cp:lastModifiedBy>Anu Huttunen</cp:lastModifiedBy>
  <cp:revision>63</cp:revision>
  <dcterms:created xsi:type="dcterms:W3CDTF">2021-09-01T08:44:28Z</dcterms:created>
  <dcterms:modified xsi:type="dcterms:W3CDTF">2022-03-03T06:32:14Z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0x0101000CD3BF3FE4CDA04ABD792AAC0BA0F3C7</vt:lpwstr>
  </property>
</Properties>
</file>